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75" r:id="rId4"/>
    <p:sldId id="269" r:id="rId5"/>
    <p:sldId id="277" r:id="rId6"/>
    <p:sldId id="278" r:id="rId7"/>
    <p:sldId id="279" r:id="rId8"/>
    <p:sldId id="280" r:id="rId9"/>
    <p:sldId id="286" r:id="rId10"/>
    <p:sldId id="257" r:id="rId11"/>
    <p:sldId id="287" r:id="rId12"/>
  </p:sldIdLst>
  <p:sldSz cx="12192000" cy="6858000"/>
  <p:notesSz cx="6864350" cy="9996488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9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32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1429-0FA8-45CC-A36D-C952B20649A3}" type="datetimeFigureOut">
              <a:rPr lang="nl-BE" smtClean="0"/>
              <a:t>6/01/2022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E34E-386C-4EF4-A735-C180A39D6F2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21714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1429-0FA8-45CC-A36D-C952B20649A3}" type="datetimeFigureOut">
              <a:rPr lang="nl-BE" smtClean="0"/>
              <a:t>6/01/2022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E34E-386C-4EF4-A735-C180A39D6F2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01771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1429-0FA8-45CC-A36D-C952B20649A3}" type="datetimeFigureOut">
              <a:rPr lang="nl-BE" smtClean="0"/>
              <a:t>6/01/2022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E34E-386C-4EF4-A735-C180A39D6F2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04997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1429-0FA8-45CC-A36D-C952B20649A3}" type="datetimeFigureOut">
              <a:rPr lang="nl-BE" smtClean="0"/>
              <a:t>6/01/2022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E34E-386C-4EF4-A735-C180A39D6F2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69754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1429-0FA8-45CC-A36D-C952B20649A3}" type="datetimeFigureOut">
              <a:rPr lang="nl-BE" smtClean="0"/>
              <a:t>6/01/2022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E34E-386C-4EF4-A735-C180A39D6F2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02781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1429-0FA8-45CC-A36D-C952B20649A3}" type="datetimeFigureOut">
              <a:rPr lang="nl-BE" smtClean="0"/>
              <a:t>6/01/2022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E34E-386C-4EF4-A735-C180A39D6F2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12065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1429-0FA8-45CC-A36D-C952B20649A3}" type="datetimeFigureOut">
              <a:rPr lang="nl-BE" smtClean="0"/>
              <a:t>6/01/2022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E34E-386C-4EF4-A735-C180A39D6F2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15489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1429-0FA8-45CC-A36D-C952B20649A3}" type="datetimeFigureOut">
              <a:rPr lang="nl-BE" smtClean="0"/>
              <a:t>6/01/2022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E34E-386C-4EF4-A735-C180A39D6F2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9150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1429-0FA8-45CC-A36D-C952B20649A3}" type="datetimeFigureOut">
              <a:rPr lang="nl-BE" smtClean="0"/>
              <a:t>6/01/2022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E34E-386C-4EF4-A735-C180A39D6F2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393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1429-0FA8-45CC-A36D-C952B20649A3}" type="datetimeFigureOut">
              <a:rPr lang="nl-BE" smtClean="0"/>
              <a:t>6/01/2022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E34E-386C-4EF4-A735-C180A39D6F2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36983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1429-0FA8-45CC-A36D-C952B20649A3}" type="datetimeFigureOut">
              <a:rPr lang="nl-BE" smtClean="0"/>
              <a:t>6/01/2022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E34E-386C-4EF4-A735-C180A39D6F2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63856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51429-0FA8-45CC-A36D-C952B20649A3}" type="datetimeFigureOut">
              <a:rPr lang="nl-BE" smtClean="0"/>
              <a:t>6/01/2022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EE34E-386C-4EF4-A735-C180A39D6F29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05154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microsoft.com/office/2007/relationships/hdphoto" Target="../media/hdphoto2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microsoft.com/office/2007/relationships/hdphoto" Target="../media/hdphoto3.wdp"/><Relationship Id="rId4" Type="http://schemas.openxmlformats.org/officeDocument/2006/relationships/image" Target="../media/image9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microsoft.com/office/2007/relationships/hdphoto" Target="../media/hdphoto5.wdp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11" Type="http://schemas.microsoft.com/office/2007/relationships/hdphoto" Target="../media/hdphoto8.wdp"/><Relationship Id="rId5" Type="http://schemas.openxmlformats.org/officeDocument/2006/relationships/image" Target="../media/image15.png"/><Relationship Id="rId10" Type="http://schemas.openxmlformats.org/officeDocument/2006/relationships/image" Target="../media/image18.png"/><Relationship Id="rId4" Type="http://schemas.openxmlformats.org/officeDocument/2006/relationships/image" Target="../media/image14.png"/><Relationship Id="rId9" Type="http://schemas.microsoft.com/office/2007/relationships/hdphoto" Target="../media/hdphoto7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7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8.wdp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56345" y="1122363"/>
            <a:ext cx="10800000" cy="2387600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56345" y="5202238"/>
            <a:ext cx="10800000" cy="1655762"/>
          </a:xfrm>
        </p:spPr>
        <p:txBody>
          <a:bodyPr/>
          <a:lstStyle/>
          <a:p>
            <a:endParaRPr lang="nl-BE" dirty="0"/>
          </a:p>
        </p:txBody>
      </p:sp>
      <p:pic>
        <p:nvPicPr>
          <p:cNvPr id="10" name="Afbeelding 9"/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56345" y="282301"/>
            <a:ext cx="3600000" cy="2880000"/>
          </a:xfrm>
          <a:prstGeom prst="rect">
            <a:avLst/>
          </a:prstGeom>
        </p:spPr>
      </p:pic>
      <p:pic>
        <p:nvPicPr>
          <p:cNvPr id="13" name="Afbeelding 12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49611" y="282301"/>
            <a:ext cx="3600000" cy="2880000"/>
          </a:xfrm>
          <a:prstGeom prst="rect">
            <a:avLst/>
          </a:prstGeom>
        </p:spPr>
      </p:pic>
      <p:pic>
        <p:nvPicPr>
          <p:cNvPr id="6" name="Afbeelding 5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49611" y="3348729"/>
            <a:ext cx="3600000" cy="2880000"/>
          </a:xfrm>
          <a:prstGeom prst="rect">
            <a:avLst/>
          </a:prstGeom>
        </p:spPr>
      </p:pic>
      <p:pic>
        <p:nvPicPr>
          <p:cNvPr id="8" name="Afbeelding 7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8063079" y="282301"/>
            <a:ext cx="3600000" cy="2880000"/>
          </a:xfrm>
          <a:prstGeom prst="rect">
            <a:avLst/>
          </a:prstGeom>
        </p:spPr>
      </p:pic>
      <p:pic>
        <p:nvPicPr>
          <p:cNvPr id="9" name="Afbeelding 8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8063079" y="3348729"/>
            <a:ext cx="3600000" cy="2880000"/>
          </a:xfrm>
          <a:prstGeom prst="rect">
            <a:avLst/>
          </a:prstGeom>
        </p:spPr>
      </p:pic>
      <p:pic>
        <p:nvPicPr>
          <p:cNvPr id="11" name="Afbeelding 10"/>
          <p:cNvPicPr>
            <a:picLocks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56345" y="3348729"/>
            <a:ext cx="360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808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2657451" y="118805"/>
            <a:ext cx="2308302" cy="2217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2000" dirty="0"/>
          </a:p>
          <a:p>
            <a:pPr algn="ctr"/>
            <a:r>
              <a:rPr lang="nl-BE" sz="7200" dirty="0"/>
              <a:t>1080</a:t>
            </a:r>
          </a:p>
          <a:p>
            <a:pPr algn="ctr"/>
            <a:endParaRPr lang="nl-BE" sz="7200" dirty="0"/>
          </a:p>
        </p:txBody>
      </p:sp>
      <p:sp>
        <p:nvSpPr>
          <p:cNvPr id="19" name="Tekstvak 18"/>
          <p:cNvSpPr txBox="1"/>
          <p:nvPr/>
        </p:nvSpPr>
        <p:spPr>
          <a:xfrm>
            <a:off x="349149" y="118805"/>
            <a:ext cx="2308302" cy="2217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2000" dirty="0"/>
          </a:p>
          <a:p>
            <a:pPr algn="ctr"/>
            <a:r>
              <a:rPr lang="nl-BE" sz="7200" dirty="0"/>
              <a:t>1230</a:t>
            </a:r>
          </a:p>
          <a:p>
            <a:pPr algn="ctr"/>
            <a:endParaRPr lang="nl-BE" sz="7200" dirty="0"/>
          </a:p>
        </p:txBody>
      </p:sp>
      <p:sp>
        <p:nvSpPr>
          <p:cNvPr id="20" name="Tekstvak 19"/>
          <p:cNvSpPr txBox="1"/>
          <p:nvPr/>
        </p:nvSpPr>
        <p:spPr>
          <a:xfrm>
            <a:off x="4965753" y="118805"/>
            <a:ext cx="2308302" cy="2217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2000" dirty="0"/>
          </a:p>
          <a:p>
            <a:pPr algn="ctr"/>
            <a:r>
              <a:rPr lang="nl-BE" sz="7200" dirty="0"/>
              <a:t>2010</a:t>
            </a:r>
          </a:p>
          <a:p>
            <a:pPr algn="ctr"/>
            <a:endParaRPr lang="nl-BE" sz="7200" dirty="0"/>
          </a:p>
        </p:txBody>
      </p:sp>
      <p:sp>
        <p:nvSpPr>
          <p:cNvPr id="21" name="Tekstvak 20"/>
          <p:cNvSpPr txBox="1"/>
          <p:nvPr/>
        </p:nvSpPr>
        <p:spPr>
          <a:xfrm>
            <a:off x="2657451" y="2336405"/>
            <a:ext cx="2308302" cy="26161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2000" dirty="0"/>
          </a:p>
          <a:p>
            <a:pPr algn="ctr"/>
            <a:r>
              <a:rPr lang="nl-BE" sz="7200" dirty="0"/>
              <a:t>1970</a:t>
            </a:r>
          </a:p>
          <a:p>
            <a:pPr algn="ctr"/>
            <a:endParaRPr lang="nl-BE" sz="7200" dirty="0"/>
          </a:p>
        </p:txBody>
      </p:sp>
      <p:sp>
        <p:nvSpPr>
          <p:cNvPr id="22" name="Tekstvak 21"/>
          <p:cNvSpPr txBox="1"/>
          <p:nvPr/>
        </p:nvSpPr>
        <p:spPr>
          <a:xfrm>
            <a:off x="349149" y="2336405"/>
            <a:ext cx="2308302" cy="2217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2000" dirty="0"/>
          </a:p>
          <a:p>
            <a:pPr algn="ctr"/>
            <a:r>
              <a:rPr lang="nl-BE" sz="7200" dirty="0"/>
              <a:t>1790</a:t>
            </a:r>
          </a:p>
          <a:p>
            <a:pPr algn="ctr"/>
            <a:endParaRPr lang="nl-BE" sz="7200" dirty="0"/>
          </a:p>
        </p:txBody>
      </p:sp>
      <p:sp>
        <p:nvSpPr>
          <p:cNvPr id="23" name="Tekstvak 22"/>
          <p:cNvSpPr txBox="1"/>
          <p:nvPr/>
        </p:nvSpPr>
        <p:spPr>
          <a:xfrm>
            <a:off x="4965753" y="2336405"/>
            <a:ext cx="2308302" cy="26161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2000" dirty="0"/>
          </a:p>
          <a:p>
            <a:pPr algn="ctr"/>
            <a:r>
              <a:rPr lang="nl-BE" sz="7200" dirty="0"/>
              <a:t>1954</a:t>
            </a:r>
          </a:p>
          <a:p>
            <a:pPr algn="ctr"/>
            <a:endParaRPr lang="nl-BE" sz="7200" dirty="0"/>
          </a:p>
        </p:txBody>
      </p:sp>
      <p:sp>
        <p:nvSpPr>
          <p:cNvPr id="29" name="Tekstvak 28"/>
          <p:cNvSpPr txBox="1"/>
          <p:nvPr/>
        </p:nvSpPr>
        <p:spPr>
          <a:xfrm>
            <a:off x="2657451" y="4554005"/>
            <a:ext cx="2308302" cy="2217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2000" dirty="0"/>
          </a:p>
          <a:p>
            <a:pPr algn="ctr"/>
            <a:r>
              <a:rPr lang="nl-BE" sz="7200" dirty="0"/>
              <a:t>1320</a:t>
            </a:r>
          </a:p>
          <a:p>
            <a:pPr algn="ctr"/>
            <a:endParaRPr lang="nl-BE" sz="7200" dirty="0"/>
          </a:p>
        </p:txBody>
      </p:sp>
      <p:sp>
        <p:nvSpPr>
          <p:cNvPr id="30" name="Tekstvak 29"/>
          <p:cNvSpPr txBox="1"/>
          <p:nvPr/>
        </p:nvSpPr>
        <p:spPr>
          <a:xfrm>
            <a:off x="349149" y="4554005"/>
            <a:ext cx="2308302" cy="2217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2000" dirty="0"/>
          </a:p>
          <a:p>
            <a:pPr algn="ctr"/>
            <a:r>
              <a:rPr lang="nl-BE" sz="7200" dirty="0"/>
              <a:t>1999</a:t>
            </a:r>
          </a:p>
          <a:p>
            <a:pPr algn="ctr"/>
            <a:endParaRPr lang="nl-BE" sz="7200" dirty="0"/>
          </a:p>
        </p:txBody>
      </p:sp>
      <p:sp>
        <p:nvSpPr>
          <p:cNvPr id="31" name="Tekstvak 30"/>
          <p:cNvSpPr txBox="1"/>
          <p:nvPr/>
        </p:nvSpPr>
        <p:spPr>
          <a:xfrm>
            <a:off x="4965753" y="4554005"/>
            <a:ext cx="2308302" cy="2217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2000" dirty="0"/>
          </a:p>
          <a:p>
            <a:pPr algn="ctr"/>
            <a:r>
              <a:rPr lang="nl-BE" sz="7200" dirty="0"/>
              <a:t>1976</a:t>
            </a:r>
          </a:p>
          <a:p>
            <a:pPr algn="ctr"/>
            <a:endParaRPr lang="nl-BE" sz="7200" dirty="0"/>
          </a:p>
        </p:txBody>
      </p:sp>
      <p:sp>
        <p:nvSpPr>
          <p:cNvPr id="32" name="Tekstvak 31"/>
          <p:cNvSpPr txBox="1"/>
          <p:nvPr/>
        </p:nvSpPr>
        <p:spPr>
          <a:xfrm>
            <a:off x="7274055" y="118805"/>
            <a:ext cx="2308302" cy="2217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2000" dirty="0"/>
          </a:p>
          <a:p>
            <a:pPr algn="ctr"/>
            <a:r>
              <a:rPr lang="nl-BE" sz="7200" dirty="0"/>
              <a:t>2009</a:t>
            </a:r>
          </a:p>
          <a:p>
            <a:pPr algn="ctr"/>
            <a:endParaRPr lang="nl-BE" sz="7200" dirty="0"/>
          </a:p>
        </p:txBody>
      </p:sp>
      <p:sp>
        <p:nvSpPr>
          <p:cNvPr id="34" name="Tekstvak 33"/>
          <p:cNvSpPr txBox="1"/>
          <p:nvPr/>
        </p:nvSpPr>
        <p:spPr>
          <a:xfrm>
            <a:off x="9582357" y="118805"/>
            <a:ext cx="2308302" cy="2217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2000" dirty="0"/>
          </a:p>
          <a:p>
            <a:pPr algn="ctr"/>
            <a:r>
              <a:rPr lang="nl-BE" sz="7200" dirty="0"/>
              <a:t>2008</a:t>
            </a:r>
          </a:p>
          <a:p>
            <a:pPr algn="ctr"/>
            <a:endParaRPr lang="nl-BE" sz="7200" dirty="0"/>
          </a:p>
        </p:txBody>
      </p:sp>
      <p:sp>
        <p:nvSpPr>
          <p:cNvPr id="35" name="Tekstvak 34"/>
          <p:cNvSpPr txBox="1"/>
          <p:nvPr/>
        </p:nvSpPr>
        <p:spPr>
          <a:xfrm>
            <a:off x="7274055" y="2336405"/>
            <a:ext cx="2308302" cy="26161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2000" dirty="0"/>
          </a:p>
          <a:p>
            <a:pPr algn="ctr"/>
            <a:r>
              <a:rPr lang="nl-BE" sz="7200" dirty="0"/>
              <a:t>1611</a:t>
            </a:r>
          </a:p>
          <a:p>
            <a:pPr algn="ctr"/>
            <a:endParaRPr lang="nl-BE" sz="7200" dirty="0"/>
          </a:p>
        </p:txBody>
      </p:sp>
      <p:sp>
        <p:nvSpPr>
          <p:cNvPr id="36" name="Tekstvak 35"/>
          <p:cNvSpPr txBox="1"/>
          <p:nvPr/>
        </p:nvSpPr>
        <p:spPr>
          <a:xfrm>
            <a:off x="9582357" y="2336405"/>
            <a:ext cx="2308302" cy="26161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2000" dirty="0"/>
          </a:p>
          <a:p>
            <a:pPr algn="ctr"/>
            <a:r>
              <a:rPr lang="nl-BE" sz="7200" dirty="0"/>
              <a:t>1511</a:t>
            </a:r>
          </a:p>
          <a:p>
            <a:pPr algn="ctr"/>
            <a:endParaRPr lang="nl-BE" sz="7200" dirty="0"/>
          </a:p>
        </p:txBody>
      </p:sp>
      <p:sp>
        <p:nvSpPr>
          <p:cNvPr id="37" name="Tekstvak 36"/>
          <p:cNvSpPr txBox="1"/>
          <p:nvPr/>
        </p:nvSpPr>
        <p:spPr>
          <a:xfrm>
            <a:off x="7274055" y="4554005"/>
            <a:ext cx="2308302" cy="2217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2000" dirty="0"/>
          </a:p>
          <a:p>
            <a:pPr algn="ctr"/>
            <a:r>
              <a:rPr lang="nl-BE" sz="7200" dirty="0"/>
              <a:t>1991</a:t>
            </a:r>
          </a:p>
          <a:p>
            <a:pPr algn="ctr"/>
            <a:endParaRPr lang="nl-BE" sz="7200" dirty="0"/>
          </a:p>
        </p:txBody>
      </p:sp>
      <p:sp>
        <p:nvSpPr>
          <p:cNvPr id="38" name="Tekstvak 37"/>
          <p:cNvSpPr txBox="1"/>
          <p:nvPr/>
        </p:nvSpPr>
        <p:spPr>
          <a:xfrm>
            <a:off x="9582357" y="4554005"/>
            <a:ext cx="2308302" cy="2217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2000" dirty="0"/>
          </a:p>
          <a:p>
            <a:pPr algn="ctr"/>
            <a:r>
              <a:rPr lang="nl-BE" sz="7200" dirty="0"/>
              <a:t>3517</a:t>
            </a:r>
          </a:p>
          <a:p>
            <a:pPr algn="ctr"/>
            <a:endParaRPr lang="nl-BE" sz="7200" dirty="0"/>
          </a:p>
        </p:txBody>
      </p:sp>
    </p:spTree>
    <p:extLst>
      <p:ext uri="{BB962C8B-B14F-4D97-AF65-F5344CB8AC3E}">
        <p14:creationId xmlns:p14="http://schemas.microsoft.com/office/powerpoint/2010/main" val="7189522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ekstvak 3"/>
          <p:cNvSpPr txBox="1"/>
          <p:nvPr/>
        </p:nvSpPr>
        <p:spPr>
          <a:xfrm>
            <a:off x="2657451" y="118805"/>
            <a:ext cx="2308302" cy="2217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2000" dirty="0"/>
          </a:p>
          <a:p>
            <a:pPr algn="ctr"/>
            <a:r>
              <a:rPr lang="nl-BE" sz="7200" dirty="0"/>
              <a:t>2204</a:t>
            </a:r>
          </a:p>
          <a:p>
            <a:pPr algn="ctr"/>
            <a:endParaRPr lang="nl-BE" sz="7200" dirty="0"/>
          </a:p>
        </p:txBody>
      </p:sp>
      <p:sp>
        <p:nvSpPr>
          <p:cNvPr id="5" name="Tekstvak 4"/>
          <p:cNvSpPr txBox="1"/>
          <p:nvPr/>
        </p:nvSpPr>
        <p:spPr>
          <a:xfrm>
            <a:off x="349149" y="118805"/>
            <a:ext cx="2308302" cy="2217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2000" dirty="0"/>
          </a:p>
          <a:p>
            <a:pPr algn="ctr"/>
            <a:r>
              <a:rPr lang="nl-BE" sz="7200" dirty="0"/>
              <a:t>1665</a:t>
            </a:r>
          </a:p>
          <a:p>
            <a:pPr algn="ctr"/>
            <a:endParaRPr lang="nl-BE" sz="7200" dirty="0"/>
          </a:p>
        </p:txBody>
      </p:sp>
      <p:sp>
        <p:nvSpPr>
          <p:cNvPr id="6" name="Tekstvak 5"/>
          <p:cNvSpPr txBox="1"/>
          <p:nvPr/>
        </p:nvSpPr>
        <p:spPr>
          <a:xfrm>
            <a:off x="4965753" y="118805"/>
            <a:ext cx="2308302" cy="2217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2000" dirty="0"/>
          </a:p>
          <a:p>
            <a:pPr algn="ctr"/>
            <a:r>
              <a:rPr lang="nl-BE" sz="7200" dirty="0"/>
              <a:t>1206</a:t>
            </a:r>
          </a:p>
          <a:p>
            <a:pPr algn="ctr"/>
            <a:endParaRPr lang="nl-BE" sz="7200" dirty="0"/>
          </a:p>
        </p:txBody>
      </p:sp>
    </p:spTree>
    <p:extLst>
      <p:ext uri="{BB962C8B-B14F-4D97-AF65-F5344CB8AC3E}">
        <p14:creationId xmlns:p14="http://schemas.microsoft.com/office/powerpoint/2010/main" val="2726574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4" name="Afbeelding 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136665" y="318157"/>
            <a:ext cx="3600000" cy="2880000"/>
          </a:xfrm>
          <a:prstGeom prst="rect">
            <a:avLst/>
          </a:prstGeom>
        </p:spPr>
      </p:pic>
      <p:pic>
        <p:nvPicPr>
          <p:cNvPr id="5" name="Afbeelding 4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53785" y="318157"/>
            <a:ext cx="3600000" cy="2880000"/>
          </a:xfrm>
          <a:prstGeom prst="rect">
            <a:avLst/>
          </a:prstGeom>
        </p:spPr>
      </p:pic>
      <p:pic>
        <p:nvPicPr>
          <p:cNvPr id="6" name="Afbeelding 5"/>
          <p:cNvPicPr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3785" y="3431900"/>
            <a:ext cx="3600000" cy="2880000"/>
          </a:xfrm>
          <a:prstGeom prst="rect">
            <a:avLst/>
          </a:prstGeom>
        </p:spPr>
      </p:pic>
      <p:pic>
        <p:nvPicPr>
          <p:cNvPr id="7" name="Afbeelding 6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4136665" y="3431900"/>
            <a:ext cx="3600000" cy="2880000"/>
          </a:xfrm>
          <a:prstGeom prst="rect">
            <a:avLst/>
          </a:prstGeom>
        </p:spPr>
      </p:pic>
      <p:pic>
        <p:nvPicPr>
          <p:cNvPr id="8" name="Afbeelding 7"/>
          <p:cNvPicPr>
            <a:picLocks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19545" y="318157"/>
            <a:ext cx="3600000" cy="2880000"/>
          </a:xfrm>
          <a:prstGeom prst="rect">
            <a:avLst/>
          </a:prstGeom>
        </p:spPr>
      </p:pic>
      <p:pic>
        <p:nvPicPr>
          <p:cNvPr id="9" name="Afbeelding 8"/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7919545" y="3431900"/>
            <a:ext cx="360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512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4" name="Afbeelding 3"/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0442" y="365125"/>
            <a:ext cx="3600000" cy="2880000"/>
          </a:xfrm>
          <a:prstGeom prst="rect">
            <a:avLst/>
          </a:prstGeom>
        </p:spPr>
      </p:pic>
      <p:pic>
        <p:nvPicPr>
          <p:cNvPr id="5" name="Afbeelding 4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221030" y="365125"/>
            <a:ext cx="3600000" cy="2880000"/>
          </a:xfrm>
          <a:prstGeom prst="rect">
            <a:avLst/>
          </a:prstGeom>
        </p:spPr>
      </p:pic>
      <p:pic>
        <p:nvPicPr>
          <p:cNvPr id="6" name="Afbeelding 5"/>
          <p:cNvPicPr>
            <a:picLocks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21030" y="3431900"/>
            <a:ext cx="3600000" cy="2880000"/>
          </a:xfrm>
          <a:prstGeom prst="rect">
            <a:avLst/>
          </a:prstGeom>
        </p:spPr>
      </p:pic>
      <p:pic>
        <p:nvPicPr>
          <p:cNvPr id="7" name="Afbeelding 6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390442" y="3431900"/>
            <a:ext cx="3600000" cy="2880000"/>
          </a:xfrm>
          <a:prstGeom prst="rect">
            <a:avLst/>
          </a:prstGeom>
        </p:spPr>
      </p:pic>
      <p:pic>
        <p:nvPicPr>
          <p:cNvPr id="8" name="Afbeelding 7"/>
          <p:cNvPicPr>
            <a:picLocks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51618" y="385625"/>
            <a:ext cx="3600000" cy="2880000"/>
          </a:xfrm>
          <a:prstGeom prst="rect">
            <a:avLst/>
          </a:prstGeom>
        </p:spPr>
      </p:pic>
      <p:pic>
        <p:nvPicPr>
          <p:cNvPr id="9" name="Afbeelding 8"/>
          <p:cNvPicPr>
            <a:picLocks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51618" y="3450647"/>
            <a:ext cx="360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291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6" name="Afbeelding 5"/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96000" y="3604331"/>
            <a:ext cx="3600000" cy="2880000"/>
          </a:xfrm>
          <a:prstGeom prst="rect">
            <a:avLst/>
          </a:prstGeom>
        </p:spPr>
      </p:pic>
      <p:pic>
        <p:nvPicPr>
          <p:cNvPr id="7" name="Afbeelding 6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80550" y="3604331"/>
            <a:ext cx="3600000" cy="2880000"/>
          </a:xfrm>
          <a:prstGeom prst="rect">
            <a:avLst/>
          </a:prstGeom>
        </p:spPr>
      </p:pic>
      <p:pic>
        <p:nvPicPr>
          <p:cNvPr id="8" name="Afbeelding 7"/>
          <p:cNvPicPr>
            <a:picLocks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11450" y="3604331"/>
            <a:ext cx="3600000" cy="2880000"/>
          </a:xfrm>
          <a:prstGeom prst="rect">
            <a:avLst/>
          </a:prstGeom>
        </p:spPr>
      </p:pic>
      <p:sp>
        <p:nvSpPr>
          <p:cNvPr id="11" name="Tekstvak 10"/>
          <p:cNvSpPr txBox="1"/>
          <p:nvPr/>
        </p:nvSpPr>
        <p:spPr>
          <a:xfrm>
            <a:off x="1026399" y="673625"/>
            <a:ext cx="2308302" cy="230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13800" dirty="0"/>
          </a:p>
        </p:txBody>
      </p:sp>
      <p:sp>
        <p:nvSpPr>
          <p:cNvPr id="12" name="Tekstvak 11"/>
          <p:cNvSpPr txBox="1"/>
          <p:nvPr/>
        </p:nvSpPr>
        <p:spPr>
          <a:xfrm>
            <a:off x="4941849" y="673625"/>
            <a:ext cx="2308302" cy="230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13800" dirty="0"/>
          </a:p>
        </p:txBody>
      </p:sp>
      <p:sp>
        <p:nvSpPr>
          <p:cNvPr id="13" name="Tekstvak 12"/>
          <p:cNvSpPr txBox="1"/>
          <p:nvPr/>
        </p:nvSpPr>
        <p:spPr>
          <a:xfrm>
            <a:off x="8857299" y="673625"/>
            <a:ext cx="2308302" cy="230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13800" dirty="0"/>
          </a:p>
        </p:txBody>
      </p:sp>
    </p:spTree>
    <p:extLst>
      <p:ext uri="{BB962C8B-B14F-4D97-AF65-F5344CB8AC3E}">
        <p14:creationId xmlns:p14="http://schemas.microsoft.com/office/powerpoint/2010/main" val="2818443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9" name="Afbeelding 8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80550" y="3604331"/>
            <a:ext cx="3600000" cy="2880000"/>
          </a:xfrm>
          <a:prstGeom prst="rect">
            <a:avLst/>
          </a:prstGeom>
        </p:spPr>
      </p:pic>
      <p:pic>
        <p:nvPicPr>
          <p:cNvPr id="12" name="Afbeelding 11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8211450" y="3604331"/>
            <a:ext cx="3600000" cy="2880000"/>
          </a:xfrm>
          <a:prstGeom prst="rect">
            <a:avLst/>
          </a:prstGeom>
        </p:spPr>
      </p:pic>
      <p:pic>
        <p:nvPicPr>
          <p:cNvPr id="13" name="Afbeelding 12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296000" y="3604331"/>
            <a:ext cx="3600000" cy="2880000"/>
          </a:xfrm>
          <a:prstGeom prst="rect">
            <a:avLst/>
          </a:prstGeom>
        </p:spPr>
      </p:pic>
      <p:sp>
        <p:nvSpPr>
          <p:cNvPr id="14" name="Tekstvak 13"/>
          <p:cNvSpPr txBox="1"/>
          <p:nvPr/>
        </p:nvSpPr>
        <p:spPr>
          <a:xfrm>
            <a:off x="1026399" y="673625"/>
            <a:ext cx="2308302" cy="230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13800" dirty="0"/>
          </a:p>
        </p:txBody>
      </p:sp>
      <p:sp>
        <p:nvSpPr>
          <p:cNvPr id="15" name="Tekstvak 14"/>
          <p:cNvSpPr txBox="1"/>
          <p:nvPr/>
        </p:nvSpPr>
        <p:spPr>
          <a:xfrm>
            <a:off x="4941849" y="673625"/>
            <a:ext cx="2308302" cy="230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13800" dirty="0"/>
          </a:p>
        </p:txBody>
      </p:sp>
      <p:sp>
        <p:nvSpPr>
          <p:cNvPr id="16" name="Tekstvak 15"/>
          <p:cNvSpPr txBox="1"/>
          <p:nvPr/>
        </p:nvSpPr>
        <p:spPr>
          <a:xfrm>
            <a:off x="8857299" y="673625"/>
            <a:ext cx="2308302" cy="230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13800" dirty="0"/>
          </a:p>
        </p:txBody>
      </p:sp>
    </p:spTree>
    <p:extLst>
      <p:ext uri="{BB962C8B-B14F-4D97-AF65-F5344CB8AC3E}">
        <p14:creationId xmlns:p14="http://schemas.microsoft.com/office/powerpoint/2010/main" val="1691707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7" name="Afbeelding 6"/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96000" y="3604331"/>
            <a:ext cx="3600000" cy="2880000"/>
          </a:xfrm>
          <a:prstGeom prst="rect">
            <a:avLst/>
          </a:prstGeom>
        </p:spPr>
      </p:pic>
      <p:pic>
        <p:nvPicPr>
          <p:cNvPr id="8" name="Afbeelding 7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80550" y="3604331"/>
            <a:ext cx="3600000" cy="2880000"/>
          </a:xfrm>
          <a:prstGeom prst="rect">
            <a:avLst/>
          </a:prstGeom>
        </p:spPr>
      </p:pic>
      <p:pic>
        <p:nvPicPr>
          <p:cNvPr id="13" name="Afbeelding 12"/>
          <p:cNvPicPr>
            <a:picLocks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11450" y="3604331"/>
            <a:ext cx="3600000" cy="2880000"/>
          </a:xfrm>
          <a:prstGeom prst="rect">
            <a:avLst/>
          </a:prstGeom>
        </p:spPr>
      </p:pic>
      <p:sp>
        <p:nvSpPr>
          <p:cNvPr id="14" name="Tekstvak 13"/>
          <p:cNvSpPr txBox="1"/>
          <p:nvPr/>
        </p:nvSpPr>
        <p:spPr>
          <a:xfrm>
            <a:off x="1026399" y="673625"/>
            <a:ext cx="2308302" cy="230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13800" dirty="0"/>
          </a:p>
        </p:txBody>
      </p:sp>
      <p:sp>
        <p:nvSpPr>
          <p:cNvPr id="15" name="Tekstvak 14"/>
          <p:cNvSpPr txBox="1"/>
          <p:nvPr/>
        </p:nvSpPr>
        <p:spPr>
          <a:xfrm>
            <a:off x="4941849" y="673625"/>
            <a:ext cx="2308302" cy="230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13800" dirty="0"/>
          </a:p>
        </p:txBody>
      </p:sp>
      <p:sp>
        <p:nvSpPr>
          <p:cNvPr id="16" name="Tekstvak 15"/>
          <p:cNvSpPr txBox="1"/>
          <p:nvPr/>
        </p:nvSpPr>
        <p:spPr>
          <a:xfrm>
            <a:off x="8857299" y="673625"/>
            <a:ext cx="2308302" cy="230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13800" dirty="0"/>
          </a:p>
        </p:txBody>
      </p:sp>
    </p:spTree>
    <p:extLst>
      <p:ext uri="{BB962C8B-B14F-4D97-AF65-F5344CB8AC3E}">
        <p14:creationId xmlns:p14="http://schemas.microsoft.com/office/powerpoint/2010/main" val="604912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11" name="Afbeelding 10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80550" y="3604331"/>
            <a:ext cx="3600000" cy="2880000"/>
          </a:xfrm>
          <a:prstGeom prst="rect">
            <a:avLst/>
          </a:prstGeom>
        </p:spPr>
      </p:pic>
      <p:pic>
        <p:nvPicPr>
          <p:cNvPr id="14" name="Afbeelding 13"/>
          <p:cNvPicPr>
            <a:picLocks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96000" y="3604331"/>
            <a:ext cx="3600000" cy="2880000"/>
          </a:xfrm>
          <a:prstGeom prst="rect">
            <a:avLst/>
          </a:prstGeom>
        </p:spPr>
      </p:pic>
      <p:pic>
        <p:nvPicPr>
          <p:cNvPr id="15" name="Afbeelding 14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8211450" y="3604331"/>
            <a:ext cx="3600000" cy="2880000"/>
          </a:xfrm>
          <a:prstGeom prst="rect">
            <a:avLst/>
          </a:prstGeom>
        </p:spPr>
      </p:pic>
      <p:sp>
        <p:nvSpPr>
          <p:cNvPr id="16" name="Tekstvak 15"/>
          <p:cNvSpPr txBox="1"/>
          <p:nvPr/>
        </p:nvSpPr>
        <p:spPr>
          <a:xfrm>
            <a:off x="1026399" y="673625"/>
            <a:ext cx="2308302" cy="230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13800" dirty="0"/>
          </a:p>
        </p:txBody>
      </p:sp>
      <p:sp>
        <p:nvSpPr>
          <p:cNvPr id="17" name="Tekstvak 16"/>
          <p:cNvSpPr txBox="1"/>
          <p:nvPr/>
        </p:nvSpPr>
        <p:spPr>
          <a:xfrm>
            <a:off x="4941849" y="673625"/>
            <a:ext cx="2308302" cy="230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13800" dirty="0"/>
          </a:p>
        </p:txBody>
      </p:sp>
      <p:sp>
        <p:nvSpPr>
          <p:cNvPr id="18" name="Tekstvak 17"/>
          <p:cNvSpPr txBox="1"/>
          <p:nvPr/>
        </p:nvSpPr>
        <p:spPr>
          <a:xfrm>
            <a:off x="8857299" y="673625"/>
            <a:ext cx="2308302" cy="230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13800" dirty="0"/>
          </a:p>
        </p:txBody>
      </p:sp>
    </p:spTree>
    <p:extLst>
      <p:ext uri="{BB962C8B-B14F-4D97-AF65-F5344CB8AC3E}">
        <p14:creationId xmlns:p14="http://schemas.microsoft.com/office/powerpoint/2010/main" val="158614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12" name="Afbeelding 11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80550" y="3604331"/>
            <a:ext cx="3600000" cy="2880000"/>
          </a:xfrm>
          <a:prstGeom prst="rect">
            <a:avLst/>
          </a:prstGeom>
        </p:spPr>
      </p:pic>
      <p:pic>
        <p:nvPicPr>
          <p:cNvPr id="14" name="Afbeelding 13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296000" y="3604331"/>
            <a:ext cx="3600000" cy="2880000"/>
          </a:xfrm>
          <a:prstGeom prst="rect">
            <a:avLst/>
          </a:prstGeom>
        </p:spPr>
      </p:pic>
      <p:pic>
        <p:nvPicPr>
          <p:cNvPr id="15" name="Afbeelding 14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8211450" y="3604331"/>
            <a:ext cx="3600000" cy="2880000"/>
          </a:xfrm>
          <a:prstGeom prst="rect">
            <a:avLst/>
          </a:prstGeom>
        </p:spPr>
      </p:pic>
      <p:sp>
        <p:nvSpPr>
          <p:cNvPr id="16" name="Tekstvak 15"/>
          <p:cNvSpPr txBox="1"/>
          <p:nvPr/>
        </p:nvSpPr>
        <p:spPr>
          <a:xfrm>
            <a:off x="1026399" y="673625"/>
            <a:ext cx="2308302" cy="230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13800" dirty="0"/>
          </a:p>
        </p:txBody>
      </p:sp>
      <p:sp>
        <p:nvSpPr>
          <p:cNvPr id="19" name="Tekstvak 18"/>
          <p:cNvSpPr txBox="1"/>
          <p:nvPr/>
        </p:nvSpPr>
        <p:spPr>
          <a:xfrm>
            <a:off x="4941849" y="673625"/>
            <a:ext cx="2308302" cy="230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13800" dirty="0"/>
          </a:p>
        </p:txBody>
      </p:sp>
      <p:sp>
        <p:nvSpPr>
          <p:cNvPr id="20" name="Tekstvak 19"/>
          <p:cNvSpPr txBox="1"/>
          <p:nvPr/>
        </p:nvSpPr>
        <p:spPr>
          <a:xfrm>
            <a:off x="8857299" y="673625"/>
            <a:ext cx="2308302" cy="230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13800" dirty="0"/>
          </a:p>
        </p:txBody>
      </p:sp>
    </p:spTree>
    <p:extLst>
      <p:ext uri="{BB962C8B-B14F-4D97-AF65-F5344CB8AC3E}">
        <p14:creationId xmlns:p14="http://schemas.microsoft.com/office/powerpoint/2010/main" val="1492120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12" name="Afbeelding 11"/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0550" y="3604331"/>
            <a:ext cx="3600000" cy="2880000"/>
          </a:xfrm>
          <a:prstGeom prst="rect">
            <a:avLst/>
          </a:prstGeom>
        </p:spPr>
      </p:pic>
      <p:pic>
        <p:nvPicPr>
          <p:cNvPr id="15" name="Afbeelding 14"/>
          <p:cNvPicPr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11450" y="3604331"/>
            <a:ext cx="3600000" cy="2880000"/>
          </a:xfrm>
          <a:prstGeom prst="rect">
            <a:avLst/>
          </a:prstGeom>
        </p:spPr>
      </p:pic>
      <p:sp>
        <p:nvSpPr>
          <p:cNvPr id="16" name="Tekstvak 15"/>
          <p:cNvSpPr txBox="1"/>
          <p:nvPr/>
        </p:nvSpPr>
        <p:spPr>
          <a:xfrm>
            <a:off x="1026399" y="673625"/>
            <a:ext cx="2308302" cy="230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13800" dirty="0"/>
          </a:p>
        </p:txBody>
      </p:sp>
      <p:sp>
        <p:nvSpPr>
          <p:cNvPr id="19" name="Tekstvak 18"/>
          <p:cNvSpPr txBox="1"/>
          <p:nvPr/>
        </p:nvSpPr>
        <p:spPr>
          <a:xfrm>
            <a:off x="4941849" y="673625"/>
            <a:ext cx="2308302" cy="230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13800" dirty="0"/>
          </a:p>
        </p:txBody>
      </p:sp>
      <p:sp>
        <p:nvSpPr>
          <p:cNvPr id="20" name="Tekstvak 19"/>
          <p:cNvSpPr txBox="1"/>
          <p:nvPr/>
        </p:nvSpPr>
        <p:spPr>
          <a:xfrm>
            <a:off x="8857299" y="673625"/>
            <a:ext cx="2308302" cy="230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nl-BE" sz="13800" dirty="0"/>
          </a:p>
        </p:txBody>
      </p:sp>
      <p:pic>
        <p:nvPicPr>
          <p:cNvPr id="10" name="Afbeelding 9"/>
          <p:cNvPicPr>
            <a:picLocks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96000" y="3604331"/>
            <a:ext cx="360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25378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3138</TotalTime>
  <Words>18</Words>
  <Application>Microsoft Macintosh PowerPoint</Application>
  <PresentationFormat>Breedbeeld</PresentationFormat>
  <Paragraphs>36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Daan Baeyens</dc:creator>
  <cp:lastModifiedBy>Goessens, Silke</cp:lastModifiedBy>
  <cp:revision>28</cp:revision>
  <cp:lastPrinted>2016-04-07T10:08:13Z</cp:lastPrinted>
  <dcterms:created xsi:type="dcterms:W3CDTF">2016-04-03T20:22:48Z</dcterms:created>
  <dcterms:modified xsi:type="dcterms:W3CDTF">2022-01-06T15:46:53Z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3094ff5-79ca-456b-95f6-d578316a3809_Enabled">
    <vt:lpwstr>true</vt:lpwstr>
  </property>
  <property fmtid="{D5CDD505-2E9C-101B-9397-08002B2CF9AE}" pid="3" name="MSIP_Label_73094ff5-79ca-456b-95f6-d578316a3809_SetDate">
    <vt:lpwstr>2022-01-06T15:40:43Z</vt:lpwstr>
  </property>
  <property fmtid="{D5CDD505-2E9C-101B-9397-08002B2CF9AE}" pid="4" name="MSIP_Label_73094ff5-79ca-456b-95f6-d578316a3809_Method">
    <vt:lpwstr>Privileged</vt:lpwstr>
  </property>
  <property fmtid="{D5CDD505-2E9C-101B-9397-08002B2CF9AE}" pid="5" name="MSIP_Label_73094ff5-79ca-456b-95f6-d578316a3809_Name">
    <vt:lpwstr>Public</vt:lpwstr>
  </property>
  <property fmtid="{D5CDD505-2E9C-101B-9397-08002B2CF9AE}" pid="6" name="MSIP_Label_73094ff5-79ca-456b-95f6-d578316a3809_SiteId">
    <vt:lpwstr>771c9c47-7f24-44dc-958e-34f8713a8394</vt:lpwstr>
  </property>
  <property fmtid="{D5CDD505-2E9C-101B-9397-08002B2CF9AE}" pid="7" name="MSIP_Label_73094ff5-79ca-456b-95f6-d578316a3809_ActionId">
    <vt:lpwstr>a253c679-109f-40d5-82d4-207efee5d833</vt:lpwstr>
  </property>
  <property fmtid="{D5CDD505-2E9C-101B-9397-08002B2CF9AE}" pid="8" name="MSIP_Label_73094ff5-79ca-456b-95f6-d578316a3809_ContentBits">
    <vt:lpwstr>0</vt:lpwstr>
  </property>
</Properties>
</file>